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6" r:id="rId3"/>
    <p:sldId id="288" r:id="rId4"/>
    <p:sldId id="289" r:id="rId5"/>
    <p:sldId id="285" r:id="rId6"/>
    <p:sldId id="290" r:id="rId7"/>
    <p:sldId id="274" r:id="rId8"/>
    <p:sldId id="271" r:id="rId9"/>
    <p:sldId id="272" r:id="rId10"/>
    <p:sldId id="273" r:id="rId11"/>
    <p:sldId id="258" r:id="rId12"/>
    <p:sldId id="268" r:id="rId13"/>
    <p:sldId id="269" r:id="rId14"/>
    <p:sldId id="270" r:id="rId15"/>
    <p:sldId id="257" r:id="rId16"/>
    <p:sldId id="259" r:id="rId17"/>
    <p:sldId id="260" r:id="rId18"/>
    <p:sldId id="261" r:id="rId19"/>
    <p:sldId id="262" r:id="rId20"/>
    <p:sldId id="264" r:id="rId21"/>
    <p:sldId id="265" r:id="rId22"/>
    <p:sldId id="266" r:id="rId23"/>
    <p:sldId id="267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FF66CC"/>
    <a:srgbClr val="F6E508"/>
    <a:srgbClr val="342106"/>
    <a:srgbClr val="442C08"/>
    <a:srgbClr val="52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32" autoAdjust="0"/>
    <p:restoredTop sz="94595" autoAdjust="0"/>
  </p:normalViewPr>
  <p:slideViewPr>
    <p:cSldViewPr>
      <p:cViewPr>
        <p:scale>
          <a:sx n="84" d="100"/>
          <a:sy n="84" d="100"/>
        </p:scale>
        <p:origin x="-10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E8E5C-E16A-4C75-810D-302311F1485A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038ED-0E0B-4EEC-84AE-1D0BE36E3E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038ED-0E0B-4EEC-84AE-1D0BE36E3E8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b="1" u="sng" dirty="0" smtClean="0"/>
              <a:t>Kids Night Suits</a:t>
            </a:r>
            <a:r>
              <a:rPr lang="en-US" sz="1400" b="1" u="sng" baseline="0" dirty="0" smtClean="0"/>
              <a:t> </a:t>
            </a:r>
            <a:r>
              <a:rPr lang="en-US" sz="1400" baseline="0" dirty="0" smtClean="0"/>
              <a:t>:( www.kaplind.com-Kirti App. </a:t>
            </a:r>
            <a:r>
              <a:rPr lang="en-US" sz="1400" baseline="0" dirty="0" err="1" smtClean="0"/>
              <a:t>Pvt</a:t>
            </a:r>
            <a:r>
              <a:rPr lang="en-US" sz="1400" baseline="0" dirty="0" smtClean="0"/>
              <a:t> . Ltd. Site, not my) Many stylish &amp; trendy theme are apply to my designs like Rocking music, Rider, etc. in boy’s &amp; Butterfly garden, Angel, Summer fun, Ice cream, Butterfly Angel ,..etc. 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038ED-0E0B-4EEC-84AE-1D0BE36E3E8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Click="0" advTm="1000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 contrast="26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C19D6-579F-448B-B840-595E3B76403E}" type="datetimeFigureOut">
              <a:rPr lang="en-US" smtClean="0"/>
              <a:pPr/>
              <a:t>5/28/2010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A2E0-90E3-4F38-937E-672EA1561A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1000">
    <p:dissolv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mailto:jagdale_1sonali@yahoo.co.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2000" y="1676400"/>
            <a:ext cx="7772400" cy="2133600"/>
          </a:xfrm>
          <a:effectLst>
            <a:glow rad="228600">
              <a:schemeClr val="bg1">
                <a:alpha val="40000"/>
              </a:schemeClr>
            </a:glow>
            <a:softEdge rad="635000"/>
          </a:effectLst>
        </p:spPr>
        <p:txBody>
          <a:bodyPr>
            <a:noAutofit/>
          </a:bodyPr>
          <a:lstStyle/>
          <a:p>
            <a:r>
              <a:rPr lang="en-US" sz="8800" b="1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nstler Script" pitchFamily="66" charset="0"/>
              </a:rPr>
              <a:t>Sonali’s</a:t>
            </a:r>
            <a:br>
              <a:rPr lang="en-US" sz="8800" b="1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nstler Script" pitchFamily="66" charset="0"/>
              </a:rPr>
            </a:br>
            <a:r>
              <a:rPr lang="en-US" sz="8800" b="1" dirty="0" smtClean="0">
                <a:ln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nstler Script" pitchFamily="66" charset="0"/>
              </a:rPr>
              <a:t>Design </a:t>
            </a:r>
            <a:r>
              <a:rPr lang="en-US" sz="8800" b="1" dirty="0" smtClean="0">
                <a:ln w="9525">
                  <a:gradFill>
                    <a:gsLst>
                      <a:gs pos="0">
                        <a:srgbClr val="FFF200"/>
                      </a:gs>
                      <a:gs pos="45000">
                        <a:srgbClr val="FF7A00"/>
                      </a:gs>
                      <a:gs pos="70000">
                        <a:srgbClr val="FF0300"/>
                      </a:gs>
                      <a:gs pos="100000">
                        <a:srgbClr val="4D0808"/>
                      </a:gs>
                    </a:gsLst>
                    <a:lin ang="5400000" scaled="0"/>
                  </a:gra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nstler Script" pitchFamily="66" charset="0"/>
              </a:rPr>
              <a:t>Portfolio</a:t>
            </a:r>
            <a:endParaRPr lang="en-US" sz="8800" b="1" dirty="0">
              <a:ln w="9525"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unstler Script" pitchFamily="66" charset="0"/>
            </a:endParaRPr>
          </a:p>
        </p:txBody>
      </p:sp>
      <p:pic>
        <p:nvPicPr>
          <p:cNvPr id="5" name="Picture 4" descr="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402424">
            <a:off x="1371600" y="3810000"/>
            <a:ext cx="1130808" cy="841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402424">
            <a:off x="6113405" y="2084744"/>
            <a:ext cx="766602" cy="570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Click="0" advTm="3000">
    <p:newsfla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-4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09599" y="457200"/>
            <a:ext cx="3900469" cy="61188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B - 4105 - 8 X 12 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24400" y="533400"/>
            <a:ext cx="4035955" cy="605393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800600" y="3244334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5800" y="609600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strips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-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199" y="454024"/>
            <a:ext cx="3810001" cy="59769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G - 4068 - 8 X 1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381000"/>
            <a:ext cx="4013200" cy="6096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724400" y="3244334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heel spokes="8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-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3399" y="304800"/>
            <a:ext cx="3885897" cy="6096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G - 4061 - 8 X 1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00600" y="228600"/>
            <a:ext cx="3962400" cy="61722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800600" y="312420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-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304800"/>
            <a:ext cx="3962400" cy="62160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G - 4059 - 8 X 1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00600" y="228600"/>
            <a:ext cx="4010554" cy="61682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876800" y="3244334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check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-4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457200"/>
            <a:ext cx="3788749" cy="5943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G - 4081 - 8 X 1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24400" y="381000"/>
            <a:ext cx="3880909" cy="59436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648200" y="312420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hee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2000"/>
            </a:schemeClr>
          </a:solidFill>
          <a:ln/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000" b="1" u="sng" dirty="0" smtClean="0">
                <a:ln w="19050">
                  <a:solidFill>
                    <a:srgbClr val="92D050"/>
                  </a:solidFill>
                  <a:prstDash val="sysDot"/>
                </a:ln>
                <a:solidFill>
                  <a:schemeClr val="tx2">
                    <a:lumMod val="75000"/>
                  </a:schemeClr>
                </a:solidFill>
                <a:effectLst>
                  <a:outerShdw blurRad="152400" dist="38100" dir="14400000" algn="tl">
                    <a:srgbClr val="000000">
                      <a:alpha val="81000"/>
                    </a:srgbClr>
                  </a:outerShdw>
                </a:effectLst>
                <a:latin typeface="Lucida Handwriting" pitchFamily="66" charset="0"/>
              </a:rPr>
              <a:t>Autumn Winter Collection - 2009</a:t>
            </a:r>
            <a:endParaRPr lang="en-US" sz="4000" b="1" u="sng" dirty="0">
              <a:ln w="19050">
                <a:solidFill>
                  <a:srgbClr val="92D050"/>
                </a:solidFill>
                <a:prstDash val="sysDot"/>
              </a:ln>
              <a:solidFill>
                <a:schemeClr val="tx2">
                  <a:lumMod val="75000"/>
                </a:schemeClr>
              </a:solidFill>
              <a:effectLst>
                <a:outerShdw blurRad="152400" dist="38100" dir="14400000" algn="tl">
                  <a:srgbClr val="000000">
                    <a:alpha val="81000"/>
                  </a:srgbClr>
                </a:outerShdw>
              </a:effectLst>
              <a:latin typeface="Lucida Handwriting" pitchFamily="66" charset="0"/>
            </a:endParaRPr>
          </a:p>
        </p:txBody>
      </p:sp>
      <p:pic>
        <p:nvPicPr>
          <p:cNvPr id="5" name="Content Placeholder 4" descr="b-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87212" y="1600200"/>
            <a:ext cx="3578576" cy="45259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Content Placeholder 7" descr="B - 390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58222" y="1600200"/>
            <a:ext cx="3018555" cy="452596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/>
          <p:cNvSpPr/>
          <p:nvPr/>
        </p:nvSpPr>
        <p:spPr>
          <a:xfrm>
            <a:off x="4953000" y="3982998"/>
            <a:ext cx="350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7" name="Picture 6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diamond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-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3912358" cy="6096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Content Placeholder 7" descr="B - 3920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24400" y="457200"/>
            <a:ext cx="4114800" cy="61722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/>
          <p:cNvSpPr/>
          <p:nvPr/>
        </p:nvSpPr>
        <p:spPr>
          <a:xfrm>
            <a:off x="4724400" y="2971800"/>
            <a:ext cx="403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-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3841478" cy="5943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G- 3956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304800"/>
            <a:ext cx="4117445" cy="617616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/>
          <p:cNvSpPr/>
          <p:nvPr/>
        </p:nvSpPr>
        <p:spPr>
          <a:xfrm>
            <a:off x="4648200" y="289560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7" name="Picture 6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circl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-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381000"/>
            <a:ext cx="3870275" cy="59881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Content Placeholder 7" descr="G - 3969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24399" y="304801"/>
            <a:ext cx="4089399" cy="613409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ctangle 3"/>
          <p:cNvSpPr/>
          <p:nvPr/>
        </p:nvSpPr>
        <p:spPr>
          <a:xfrm>
            <a:off x="4800600" y="2667000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-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304800"/>
            <a:ext cx="4849421" cy="6019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L - 4001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955645" y="300832"/>
            <a:ext cx="4015846" cy="617616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953000" y="2971800"/>
            <a:ext cx="40326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heel spokes="3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685800"/>
            <a:ext cx="7696200" cy="5334000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Brush Script MT" pitchFamily="66" charset="0"/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  <a:latin typeface="Brush Script MT" pitchFamily="66" charset="0"/>
              </a:rPr>
              <a:t>  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</a:rPr>
              <a:t>I can show my some different, trendy  and lovely designs, scathes and computerize designs using all design software to these are portfolio;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</a:rPr>
              <a:t>Like Corel Draw , Photoshop , Illustrator , Auto Cad , etc.</a:t>
            </a:r>
          </a:p>
          <a:p>
            <a:pPr marL="514350" indent="-514350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</a:rPr>
              <a:t>All the designs are very unique &amp; trendy theme based.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</a:rPr>
              <a:t>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itchFamily="66" charset="0"/>
            </a:endParaRPr>
          </a:p>
        </p:txBody>
      </p:sp>
      <p:pic>
        <p:nvPicPr>
          <p:cNvPr id="5" name="Picture 4" descr="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20781">
            <a:off x="7346994" y="5132091"/>
            <a:ext cx="921630" cy="685663"/>
          </a:xfrm>
          <a:prstGeom prst="rect">
            <a:avLst/>
          </a:prstGeom>
        </p:spPr>
      </p:pic>
    </p:spTree>
  </p:cSld>
  <p:clrMapOvr>
    <a:masterClrMapping/>
  </p:clrMapOvr>
  <p:transition advClick="0" advTm="5000">
    <p:spli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-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381000"/>
            <a:ext cx="3879728" cy="6096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L - 401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0" y="304800"/>
            <a:ext cx="4137555" cy="620633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Rectangle 7"/>
          <p:cNvSpPr/>
          <p:nvPr/>
        </p:nvSpPr>
        <p:spPr>
          <a:xfrm>
            <a:off x="4724400" y="3244334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circl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  <a:gradFill>
            <a:gsLst>
              <a:gs pos="0">
                <a:srgbClr val="FFFF00">
                  <a:alpha val="86000"/>
                </a:srgbClr>
              </a:gs>
              <a:gs pos="44000">
                <a:schemeClr val="accent6">
                  <a:shade val="93000"/>
                  <a:satMod val="130000"/>
                  <a:alpha val="88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n w="19050">
                  <a:solidFill>
                    <a:schemeClr val="bg1"/>
                  </a:solidFill>
                  <a:prstDash val="sysDot"/>
                </a:ln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Stencil" pitchFamily="82" charset="0"/>
              </a:rPr>
              <a:t>Spring Summer - 2009</a:t>
            </a:r>
            <a:endParaRPr lang="en-US" dirty="0">
              <a:ln w="19050">
                <a:solidFill>
                  <a:schemeClr val="bg1"/>
                </a:solidFill>
                <a:prstDash val="sysDot"/>
              </a:ln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Stencil" pitchFamily="82" charset="0"/>
            </a:endParaRPr>
          </a:p>
        </p:txBody>
      </p:sp>
      <p:pic>
        <p:nvPicPr>
          <p:cNvPr id="5" name="Content Placeholder 4" descr="B-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524000"/>
            <a:ext cx="3256454" cy="50276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B-3765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447800"/>
            <a:ext cx="3553354" cy="52538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648200" y="3810000"/>
            <a:ext cx="373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pull dir="l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-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398064"/>
            <a:ext cx="3962400" cy="61091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B-3806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00600" y="381000"/>
            <a:ext cx="3830109" cy="6019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724400" y="3244334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pull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-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04800"/>
            <a:ext cx="3803370" cy="6172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Content Placeholder 7" descr="G-3795 new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53023" y="228600"/>
            <a:ext cx="4033777" cy="6248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Rectangle 8"/>
          <p:cNvSpPr/>
          <p:nvPr/>
        </p:nvSpPr>
        <p:spPr>
          <a:xfrm>
            <a:off x="4724400" y="3244334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check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-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04800"/>
            <a:ext cx="3934470" cy="6172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G-3797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23355" y="228600"/>
            <a:ext cx="4064000" cy="6096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800600" y="2971800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n w="6350">
                  <a:solidFill>
                    <a:schemeClr val="bg1"/>
                  </a:solidFill>
                  <a:prstDash val="solid"/>
                </a:ln>
                <a:solidFill>
                  <a:srgbClr val="FF66CC"/>
                </a:solidFill>
                <a:latin typeface="Victorian LET" pitchFamily="2" charset="0"/>
              </a:rPr>
              <a:t>Autumn Winter - 2008</a:t>
            </a:r>
            <a:endParaRPr lang="en-US" dirty="0">
              <a:ln w="6350">
                <a:solidFill>
                  <a:schemeClr val="bg1"/>
                </a:solidFill>
                <a:prstDash val="solid"/>
              </a:ln>
              <a:solidFill>
                <a:srgbClr val="FF66CC"/>
              </a:solidFill>
              <a:latin typeface="Victorian LET" pitchFamily="2" charset="0"/>
            </a:endParaRPr>
          </a:p>
        </p:txBody>
      </p:sp>
      <p:pic>
        <p:nvPicPr>
          <p:cNvPr id="7" name="Content Placeholder 6" descr="B-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28601" y="1143000"/>
            <a:ext cx="4579174" cy="5410200"/>
          </a:xfrm>
        </p:spPr>
      </p:pic>
      <p:pic>
        <p:nvPicPr>
          <p:cNvPr id="5" name="Content Placeholder 4" descr="KIRTI (b 3707)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76800" y="1295400"/>
            <a:ext cx="3527955" cy="529193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/>
          <p:cNvSpPr/>
          <p:nvPr/>
        </p:nvSpPr>
        <p:spPr>
          <a:xfrm>
            <a:off x="4800600" y="3962400"/>
            <a:ext cx="373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-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381000"/>
            <a:ext cx="5309895" cy="6019800"/>
          </a:xfrm>
        </p:spPr>
      </p:pic>
      <p:pic>
        <p:nvPicPr>
          <p:cNvPr id="5" name="Content Placeholder 4" descr="KIRTI(b- 3713)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24400" y="304800"/>
            <a:ext cx="4114800" cy="617219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/>
          <p:cNvSpPr/>
          <p:nvPr/>
        </p:nvSpPr>
        <p:spPr>
          <a:xfrm>
            <a:off x="4724400" y="3244334"/>
            <a:ext cx="403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strips dir="r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-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373858"/>
            <a:ext cx="4648200" cy="6209505"/>
          </a:xfrm>
        </p:spPr>
      </p:pic>
      <p:pic>
        <p:nvPicPr>
          <p:cNvPr id="5" name="Content Placeholder 4" descr="KIRTI(g- 3730)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22800" y="381000"/>
            <a:ext cx="4140200" cy="62103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/>
          <p:cNvSpPr/>
          <p:nvPr/>
        </p:nvSpPr>
        <p:spPr>
          <a:xfrm>
            <a:off x="4724400" y="3244334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pull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-1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381000"/>
            <a:ext cx="4648200" cy="6220117"/>
          </a:xfrm>
        </p:spPr>
      </p:pic>
      <p:pic>
        <p:nvPicPr>
          <p:cNvPr id="5" name="Content Placeholder 4" descr="KIRTI (g- 3736)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381000"/>
            <a:ext cx="4064000" cy="6096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tangle 5"/>
          <p:cNvSpPr/>
          <p:nvPr/>
        </p:nvSpPr>
        <p:spPr>
          <a:xfrm>
            <a:off x="4724400" y="3244334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heel spokes="2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  <a:effectLst>
            <a:glow rad="139700">
              <a:schemeClr val="bg1"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5"/>
          </a:lnRef>
          <a:fillRef idx="1001">
            <a:schemeClr val="dk1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  <a:sp3d>
              <a:bevelB h="25400" prst="softRound"/>
            </a:sp3d>
          </a:bodyPr>
          <a:lstStyle/>
          <a:p>
            <a:r>
              <a:rPr lang="en-US" sz="4800" dirty="0" smtClean="0">
                <a:ln>
                  <a:solidFill>
                    <a:schemeClr val="bg1"/>
                  </a:solidFill>
                </a:ln>
                <a:solidFill>
                  <a:srgbClr val="CC0066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Yawnovision" pitchFamily="2" charset="0"/>
              </a:rPr>
              <a:t>Computerize  Art  Designs</a:t>
            </a:r>
            <a:endParaRPr lang="en-US" sz="4800" dirty="0">
              <a:ln>
                <a:solidFill>
                  <a:schemeClr val="bg1"/>
                </a:solidFill>
              </a:ln>
              <a:solidFill>
                <a:srgbClr val="CC0066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Yawnovision" pitchFamily="2" charset="0"/>
            </a:endParaRPr>
          </a:p>
        </p:txBody>
      </p:sp>
      <p:pic>
        <p:nvPicPr>
          <p:cNvPr id="7" name="Content Placeholder 6" descr="embroidery 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  <p:pic>
        <p:nvPicPr>
          <p:cNvPr id="4" name="Picture 3" descr="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ketches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457200"/>
            <a:ext cx="4317712" cy="6096000"/>
          </a:xfrm>
        </p:spPr>
      </p:pic>
      <p:pic>
        <p:nvPicPr>
          <p:cNvPr id="8" name="Content Placeholder 7" descr="scketches- 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0" y="457200"/>
            <a:ext cx="4343400" cy="6132269"/>
          </a:xfrm>
        </p:spPr>
      </p:pic>
      <p:pic>
        <p:nvPicPr>
          <p:cNvPr id="4" name="Picture 3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1474" y="6210359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comb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838200"/>
          </a:xfrm>
        </p:spPr>
        <p:style>
          <a:lnRef idx="0">
            <a:schemeClr val="accent3"/>
          </a:lnRef>
          <a:fillRef idx="1003">
            <a:schemeClr val="dk1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n w="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ctorian LET" pitchFamily="2" charset="0"/>
              </a:rPr>
              <a:t>Sonali’s Creation</a:t>
            </a:r>
            <a:endParaRPr lang="en-US" dirty="0">
              <a:ln w="0">
                <a:solidFill>
                  <a:schemeClr val="bg1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ctorian LET" pitchFamily="2" charset="0"/>
            </a:endParaRPr>
          </a:p>
        </p:txBody>
      </p:sp>
      <p:pic>
        <p:nvPicPr>
          <p:cNvPr id="4" name="Content Placeholder 3" descr="design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066800"/>
            <a:ext cx="8229600" cy="54864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Tulips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715000"/>
            <a:ext cx="857250" cy="85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Tulips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72400" y="5791200"/>
            <a:ext cx="866775" cy="85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Tulips3-a(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066800"/>
            <a:ext cx="876300" cy="85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Tulips5-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28600"/>
            <a:ext cx="762000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Tulips5-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228600"/>
            <a:ext cx="762000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hee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y work cop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457200"/>
            <a:ext cx="7997426" cy="5867400"/>
          </a:xfrm>
        </p:spPr>
      </p:pic>
      <p:pic>
        <p:nvPicPr>
          <p:cNvPr id="3" name="Picture 2" descr="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950625">
            <a:off x="8304125" y="623316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4572000"/>
            <a:ext cx="4800600" cy="53340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endParaRPr lang="en-US" sz="3200" dirty="0" smtClean="0">
              <a:solidFill>
                <a:schemeClr val="bg1"/>
              </a:solidFill>
              <a:latin typeface="CommercialScript BT" pitchFamily="66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Amaze" pitchFamily="34" charset="0"/>
              </a:rPr>
              <a:t>        Sonali Dilip Jagdale.</a:t>
            </a:r>
            <a:endParaRPr lang="en-US" sz="3200" dirty="0">
              <a:solidFill>
                <a:schemeClr val="bg1"/>
              </a:solidFill>
              <a:latin typeface="Amaze" pitchFamily="34" charset="0"/>
            </a:endParaRP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04800" y="4038600"/>
            <a:ext cx="480060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mercialScript BT" pitchFamily="66" charset="0"/>
                <a:ea typeface="+mn-ea"/>
                <a:cs typeface="+mn-cs"/>
              </a:rPr>
              <a:t>Thanks 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5105400"/>
            <a:ext cx="4800600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Contact No. :  9545440369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E-mail add.  :  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jagdale_1sonali@yahoo.co.in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99358">
            <a:off x="44758" y="5825420"/>
            <a:ext cx="1203598" cy="895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20038">
            <a:off x="4860389" y="4051019"/>
            <a:ext cx="724163" cy="538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Click="0" advTm="8000">
    <p:newsfla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atren de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457200"/>
            <a:ext cx="4207255" cy="5791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 descr="embroidery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381000"/>
            <a:ext cx="4198565" cy="5943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1474" y="6210359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newsfla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inal design 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152400"/>
            <a:ext cx="8458200" cy="56388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5791200"/>
            <a:ext cx="8839200" cy="8382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600" dirty="0" smtClean="0"/>
              <a:t>These is some designs to show a very different, trendy &amp; lovely designs for a Charming Girls wearing a Bridals wear, Occasion wear, Trendy Casual wear, Evening wear / Gowns, Vacation wear &amp; also Cool Winter, etc.</a:t>
            </a:r>
            <a:endParaRPr lang="en-US" sz="1600" dirty="0"/>
          </a:p>
        </p:txBody>
      </p:sp>
      <p:pic>
        <p:nvPicPr>
          <p:cNvPr id="6" name="Picture 5" descr="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393356">
            <a:off x="8435385" y="6179981"/>
            <a:ext cx="502837" cy="374095"/>
          </a:xfrm>
          <a:prstGeom prst="rect">
            <a:avLst/>
          </a:prstGeom>
        </p:spPr>
      </p:pic>
    </p:spTree>
  </p:cSld>
  <p:clrMapOvr>
    <a:masterClrMapping/>
  </p:clrMapOvr>
  <p:transition advClick="0" advTm="2000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esign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762000"/>
            <a:ext cx="8244725" cy="5864225"/>
          </a:xfrm>
        </p:spPr>
      </p:pic>
      <p:sp>
        <p:nvSpPr>
          <p:cNvPr id="6" name="Rectangle 5"/>
          <p:cNvSpPr/>
          <p:nvPr/>
        </p:nvSpPr>
        <p:spPr>
          <a:xfrm>
            <a:off x="2971800" y="152400"/>
            <a:ext cx="335280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Infant wear</a:t>
            </a:r>
            <a:endParaRPr lang="en-US" sz="4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4" name="Picture 3" descr="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609600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05800" cy="990600"/>
          </a:xfr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>
                <a:ln w="19050" cmpd="thickThin">
                  <a:solidFill>
                    <a:schemeClr val="bg1"/>
                  </a:solidFill>
                  <a:prstDash val="sysDot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 Std" pitchFamily="50" charset="0"/>
              </a:rPr>
              <a:t>Spring Summer - 2010</a:t>
            </a:r>
            <a:endParaRPr lang="en-US" b="1" dirty="0">
              <a:ln w="19050" cmpd="thickThin">
                <a:solidFill>
                  <a:schemeClr val="bg1"/>
                </a:solidFill>
                <a:prstDash val="sysDot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 Std" pitchFamily="50" charset="0"/>
            </a:endParaRPr>
          </a:p>
        </p:txBody>
      </p:sp>
      <p:pic>
        <p:nvPicPr>
          <p:cNvPr id="5" name="Content Placeholder 4" descr="b-1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990600" y="1219200"/>
            <a:ext cx="3385638" cy="53112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B - 4108 - 8 X 12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800600" y="1143000"/>
            <a:ext cx="3626909" cy="559276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724400" y="37338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609600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-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228600"/>
            <a:ext cx="4038599" cy="63355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B - 4122 - 8 X 1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28600"/>
            <a:ext cx="4165600" cy="624839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800600" y="3244334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609600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-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81000"/>
            <a:ext cx="3885896" cy="6096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Content Placeholder 5" descr="B - 4124 - 8 X 12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52445" y="381000"/>
            <a:ext cx="4013200" cy="60198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Rectangle 6"/>
          <p:cNvSpPr/>
          <p:nvPr/>
        </p:nvSpPr>
        <p:spPr>
          <a:xfrm>
            <a:off x="4800600" y="3244334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www.kaplind.com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6096000"/>
            <a:ext cx="839875" cy="624840"/>
          </a:xfrm>
          <a:prstGeom prst="rect">
            <a:avLst/>
          </a:prstGeom>
        </p:spPr>
      </p:pic>
    </p:spTree>
  </p:cSld>
  <p:clrMapOvr>
    <a:masterClrMapping/>
  </p:clrMapOvr>
  <p:transition advClick="0" advTm="2000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874</TotalTime>
  <Words>216</Words>
  <Application>Microsoft Office PowerPoint</Application>
  <PresentationFormat>On-screen Show (4:3)</PresentationFormat>
  <Paragraphs>45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Sonali’s Design Portfolio</vt:lpstr>
      <vt:lpstr>Slide 2</vt:lpstr>
      <vt:lpstr>Slide 3</vt:lpstr>
      <vt:lpstr>Slide 4</vt:lpstr>
      <vt:lpstr>Slide 5</vt:lpstr>
      <vt:lpstr>Slide 6</vt:lpstr>
      <vt:lpstr>Spring Summer - 2010</vt:lpstr>
      <vt:lpstr>Slide 8</vt:lpstr>
      <vt:lpstr>Slide 9</vt:lpstr>
      <vt:lpstr>Slide 10</vt:lpstr>
      <vt:lpstr>Slide 11</vt:lpstr>
      <vt:lpstr>Slide 12</vt:lpstr>
      <vt:lpstr>Slide 13</vt:lpstr>
      <vt:lpstr>Slide 14</vt:lpstr>
      <vt:lpstr>Autumn Winter Collection - 2009</vt:lpstr>
      <vt:lpstr>Slide 16</vt:lpstr>
      <vt:lpstr>Slide 17</vt:lpstr>
      <vt:lpstr>Slide 18</vt:lpstr>
      <vt:lpstr>Slide 19</vt:lpstr>
      <vt:lpstr>Slide 20</vt:lpstr>
      <vt:lpstr>Spring Summer - 2009</vt:lpstr>
      <vt:lpstr>Slide 22</vt:lpstr>
      <vt:lpstr>Slide 23</vt:lpstr>
      <vt:lpstr>Slide 24</vt:lpstr>
      <vt:lpstr>Autumn Winter - 2008</vt:lpstr>
      <vt:lpstr>Slide 26</vt:lpstr>
      <vt:lpstr>Slide 27</vt:lpstr>
      <vt:lpstr>Slide 28</vt:lpstr>
      <vt:lpstr>Computerize  Art  Designs</vt:lpstr>
      <vt:lpstr>Sonali’s Creation</vt:lpstr>
      <vt:lpstr>Slide 31</vt:lpstr>
      <vt:lpstr>Slide 32</vt:lpstr>
    </vt:vector>
  </TitlesOfParts>
  <Company>XYZ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SHREE</dc:creator>
  <cp:lastModifiedBy>Cian Sonali</cp:lastModifiedBy>
  <cp:revision>100</cp:revision>
  <dcterms:created xsi:type="dcterms:W3CDTF">2010-03-05T05:53:59Z</dcterms:created>
  <dcterms:modified xsi:type="dcterms:W3CDTF">2010-05-28T08:51:08Z</dcterms:modified>
</cp:coreProperties>
</file>